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E851F-ADC6-4E82-9FC4-E0A1FEAC2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B9542-5F4F-4E95-B980-28AABD37C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42337-C783-4D8B-9CE0-5B4029917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15BA6-5171-4CA8-9099-03AEB63F2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74C94-62D2-44D6-92DB-15D61B191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95CB9-E9A3-4696-8E39-EF8DF2470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C71FA-02A5-4532-9323-4D10B724C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38015-22F8-4538-8433-B10EFC5D83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EA7DB-865B-4828-90F8-79FC4DC20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C88FC-709C-42AD-8090-41A4D503D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E2A84-BB33-48B1-AE4D-E50F22644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0752B-D35E-4F6A-82AB-32AEBDC43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B1AEE-8D01-428F-B4AB-E63542AF0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457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8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59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45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9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9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9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0D7654D-9164-47FA-B6D3-C3B7F91A9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ransition spd="med">
    <p:wheel spokes="8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260350"/>
            <a:ext cx="70866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     Здоровое питание</a:t>
            </a:r>
          </a:p>
        </p:txBody>
      </p:sp>
      <p:pic>
        <p:nvPicPr>
          <p:cNvPr id="4099" name="Picture 4" descr="000125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276475"/>
            <a:ext cx="27813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5" descr="000127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2276475"/>
            <a:ext cx="275272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Проблема здоровья – проблема питания?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/>
              <a:t>     Здоровое питание должно являться неотъемлемой частью повседневной жизни и способствовать крепкому физиологическому, психическому и социальному здоровью человека.</a:t>
            </a:r>
          </a:p>
        </p:txBody>
      </p:sp>
      <p:pic>
        <p:nvPicPr>
          <p:cNvPr id="6148" name="Picture 8" descr="j024071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2060575"/>
            <a:ext cx="2660650" cy="4176713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Что такое качественное питание?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/>
              <a:t>    Качественное питание обеспечивается путем потребления </a:t>
            </a:r>
            <a:r>
              <a:rPr lang="ru-RU" sz="2000" b="1" smtClean="0">
                <a:solidFill>
                  <a:srgbClr val="FF3300"/>
                </a:solidFill>
              </a:rPr>
              <a:t>безопасных</a:t>
            </a:r>
            <a:r>
              <a:rPr lang="ru-RU" sz="2000" b="1" smtClean="0"/>
              <a:t> пищевых продуктов в рамках сбалансированной диеты, в результате чего полностью удовлетворяются потребности организма ребенка в питательных веществах.</a:t>
            </a:r>
          </a:p>
        </p:txBody>
      </p:sp>
      <p:pic>
        <p:nvPicPr>
          <p:cNvPr id="7172" name="Picture 4" descr="000127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4750" y="1916113"/>
            <a:ext cx="3438525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Здоровое питание – условие хорошей успеваемости!</a:t>
            </a:r>
          </a:p>
        </p:txBody>
      </p:sp>
      <p:pic>
        <p:nvPicPr>
          <p:cNvPr id="32772" name="Picture 4" descr="000128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1989138"/>
            <a:ext cx="3970337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42988" y="2962275"/>
            <a:ext cx="3433762" cy="2627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smtClean="0"/>
              <a:t>    Завтрак (дома) –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smtClean="0"/>
              <a:t>    мюсли, хлопья, воздушный рис и т.п. с молоком и (желательно) с фруктами.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Завтрак в школе обязателен!</a:t>
            </a:r>
          </a:p>
        </p:txBody>
      </p:sp>
      <p:pic>
        <p:nvPicPr>
          <p:cNvPr id="10243" name="Picture 5" descr="000128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989138"/>
            <a:ext cx="3640137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219700" y="2060575"/>
            <a:ext cx="3673475" cy="46085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Хорошее самочувствие в течение уроков обеспечивает вовремя съеденный школьный завтрак!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Исследования показывают: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>первые признаки хронических заболеваний (ожирение, сердечно-сосудистые заболевания, онкология, нарушения пищеварения) проявляются в юности.</a:t>
            </a:r>
          </a:p>
          <a:p>
            <a:pPr eaLnBrk="1" hangingPunct="1">
              <a:defRPr/>
            </a:pPr>
            <a:r>
              <a:rPr lang="ru-RU" sz="2400" b="1" smtClean="0"/>
              <a:t>просвещение в области питания оказывает существенное влияние на формирование полезных для здоровья привычек и ведет к уменьшению опасности возникновения болезней, связанных с питанием.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158</TotalTime>
  <Words>156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Tahoma</vt:lpstr>
      <vt:lpstr>Wingdings</vt:lpstr>
      <vt:lpstr>Сумерки</vt:lpstr>
      <vt:lpstr>     Здоровое питание</vt:lpstr>
      <vt:lpstr>Проблема здоровья – проблема питания?</vt:lpstr>
      <vt:lpstr>Что такое качественное питание?</vt:lpstr>
      <vt:lpstr>Здоровое питание – условие хорошей успеваемости!</vt:lpstr>
      <vt:lpstr>Завтрак в школе обязателен!</vt:lpstr>
      <vt:lpstr>Исследования показывают: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Здоровое питание и мой ребенок</dc:title>
  <dc:creator>Bill Geic</dc:creator>
  <cp:lastModifiedBy>User</cp:lastModifiedBy>
  <cp:revision>7</cp:revision>
  <dcterms:created xsi:type="dcterms:W3CDTF">2008-11-10T15:53:20Z</dcterms:created>
  <dcterms:modified xsi:type="dcterms:W3CDTF">2022-08-31T17:53:41Z</dcterms:modified>
</cp:coreProperties>
</file>